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D4C24-D5E2-4BFF-B75F-DAB9821D400A}" type="datetimeFigureOut">
              <a:rPr lang="pl-PL" smtClean="0"/>
              <a:t>07.01.2021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9665C-8BB6-40C5-A39C-BB4C4850C94F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Ekonomik na Sycylii</a:t>
            </a:r>
          </a:p>
        </p:txBody>
      </p:sp>
      <p:pic>
        <p:nvPicPr>
          <p:cNvPr id="1026" name="Picture 2" descr="G:\ZDJECIA PROJEKT\sycyliaPRIV\fotki sycylia\20190505_095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G:\ZDJECIA PROJEKT\sycyliaPRIV\fotki sycylia\20190511_1023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9" name="Picture 5" descr="G:\ZDJECIA PROJEKT\tindari kurs\20190519_121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4430569" cy="2460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2056" cy="796908"/>
          </a:xfrm>
        </p:spPr>
        <p:txBody>
          <a:bodyPr>
            <a:normAutofit/>
          </a:bodyPr>
          <a:lstStyle/>
          <a:p>
            <a:r>
              <a:rPr lang="pl-PL" sz="2000" dirty="0"/>
              <a:t>Tak pracujemy hotelach</a:t>
            </a:r>
          </a:p>
        </p:txBody>
      </p:sp>
      <p:pic>
        <p:nvPicPr>
          <p:cNvPr id="2051" name="Picture 3" descr="G:\ZDJECIA PROJEKT\Zdjęcia praktykantów od grupy z Bydgoszczy\Szymon Makowski\91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4038600" cy="2885199"/>
          </a:xfrm>
          <a:prstGeom prst="rect">
            <a:avLst/>
          </a:prstGeom>
          <a:noFill/>
        </p:spPr>
      </p:pic>
      <p:pic>
        <p:nvPicPr>
          <p:cNvPr id="2052" name="Picture 4" descr="G:\ZDJECIA PROJEKT\Zdjęcia praktykantów od grupy z Bydgoszczy\Szymon Makowski\91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8604"/>
            <a:ext cx="3232324" cy="4525963"/>
          </a:xfrm>
          <a:prstGeom prst="rect">
            <a:avLst/>
          </a:prstGeom>
          <a:noFill/>
        </p:spPr>
      </p:pic>
      <p:pic>
        <p:nvPicPr>
          <p:cNvPr id="2053" name="Picture 5" descr="G:\ZDJECIA PROJEKT\Zdjęcia praktykantów od grupy z Bydgoszczy\Karolina Płotnicka\EA62A332-7CED-4F6A-88AF-BB21431A6C3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571876"/>
            <a:ext cx="4171945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G:\ZDJECIA PROJEKT\Zdjęcia praktykantów od grupy z Bydgoszczy\Karolina Płotnicka\441CABF6-2194-4F58-BB6B-324F4FAB172D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016507" cy="4525963"/>
          </a:xfrm>
          <a:prstGeom prst="rect">
            <a:avLst/>
          </a:prstGeom>
          <a:noFill/>
        </p:spPr>
      </p:pic>
      <p:pic>
        <p:nvPicPr>
          <p:cNvPr id="3075" name="Picture 3" descr="G:\ZDJECIA PROJEKT\Zdjęcia praktykantów od grupy z Bydgoszczy\Karolina Płotnicka\3D8F4C47-0FE1-436E-950F-6AB9BFF38734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14290"/>
            <a:ext cx="3016572" cy="4525963"/>
          </a:xfrm>
          <a:prstGeom prst="rect">
            <a:avLst/>
          </a:prstGeom>
          <a:noFill/>
        </p:spPr>
      </p:pic>
      <p:pic>
        <p:nvPicPr>
          <p:cNvPr id="3076" name="Picture 4" descr="G:\ZDJECIA PROJEKT\Zdjęcia praktykantów od grupy z Bydgoszczy\Karolina Płotnicka\7A196DEE-E315-430E-9BC1-E0EEBF0B99F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49794">
            <a:off x="3000364" y="357166"/>
            <a:ext cx="3400387" cy="4943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43494" cy="868346"/>
          </a:xfrm>
        </p:spPr>
        <p:txBody>
          <a:bodyPr>
            <a:normAutofit/>
          </a:bodyPr>
          <a:lstStyle/>
          <a:p>
            <a:r>
              <a:rPr lang="pl-PL" sz="2400" dirty="0"/>
              <a:t>Tak gotujemy w restauracjach</a:t>
            </a:r>
          </a:p>
        </p:txBody>
      </p:sp>
      <p:pic>
        <p:nvPicPr>
          <p:cNvPr id="4098" name="Picture 2" descr="G:\ZDJECIA PROJEKT\Zdjęcia praktykantów od grupy z Bydgoszczy\Karolina Płotnicka\6AB10E38-7C7B-4D32-AE02-D040DB32887E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016572" cy="4525963"/>
          </a:xfrm>
          <a:prstGeom prst="rect">
            <a:avLst/>
          </a:prstGeom>
          <a:noFill/>
        </p:spPr>
      </p:pic>
      <p:pic>
        <p:nvPicPr>
          <p:cNvPr id="9" name="Picture 4" descr="G:\ZDJECIA PROJEKT\Zdjęcia praktykantów od grupy z Bydgoszczy\Sara Goździewska\_DSC0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14290"/>
            <a:ext cx="3017309" cy="4525963"/>
          </a:xfrm>
          <a:prstGeom prst="rect">
            <a:avLst/>
          </a:prstGeom>
          <a:noFill/>
        </p:spPr>
      </p:pic>
      <p:pic>
        <p:nvPicPr>
          <p:cNvPr id="4101" name="Picture 5" descr="G:\ZDJECIA PROJEKT\Zdjęcia praktykantów od grupy z Bydgoszczy\Sara Goździewska\_DSC01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214422"/>
            <a:ext cx="3353499" cy="4357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0552" cy="796908"/>
          </a:xfrm>
        </p:spPr>
        <p:txBody>
          <a:bodyPr>
            <a:normAutofit/>
          </a:bodyPr>
          <a:lstStyle/>
          <a:p>
            <a:r>
              <a:rPr lang="pl-PL" sz="2800" dirty="0"/>
              <a:t>Tak zwiedzamy</a:t>
            </a:r>
          </a:p>
        </p:txBody>
      </p:sp>
      <p:pic>
        <p:nvPicPr>
          <p:cNvPr id="5122" name="Picture 2" descr="G:\ZDJECIA PROJEKT\tindari kurs\20190519_105639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505748"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5123" name="Picture 3" descr="G:\ZDJECIA SZKOLA\fotki sycylia\20190511_124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14290"/>
            <a:ext cx="4038600" cy="3028950"/>
          </a:xfrm>
          <a:prstGeom prst="rect">
            <a:avLst/>
          </a:prstGeom>
          <a:noFill/>
        </p:spPr>
      </p:pic>
      <p:pic>
        <p:nvPicPr>
          <p:cNvPr id="5124" name="Picture 4" descr="G:\ZDJECIA SZKOLA\fotki sycylia\tindari kurs\received_119075855110298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14112">
            <a:off x="4600380" y="3092601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9048" cy="725470"/>
          </a:xfrm>
        </p:spPr>
        <p:txBody>
          <a:bodyPr>
            <a:normAutofit/>
          </a:bodyPr>
          <a:lstStyle/>
          <a:p>
            <a:r>
              <a:rPr lang="pl-PL" sz="2800" dirty="0"/>
              <a:t>Zajęcia z gotowania</a:t>
            </a:r>
          </a:p>
        </p:txBody>
      </p:sp>
      <p:pic>
        <p:nvPicPr>
          <p:cNvPr id="6146" name="Picture 2" descr="G:\ZDJECIA SZKOLA\fotki sycylia\tindari kurs\20190523_184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3394472" cy="4525963"/>
          </a:xfrm>
          <a:prstGeom prst="rect">
            <a:avLst/>
          </a:prstGeom>
          <a:noFill/>
        </p:spPr>
      </p:pic>
      <p:pic>
        <p:nvPicPr>
          <p:cNvPr id="6147" name="Picture 3" descr="G:\ZDJECIA SZKOLA\fotki sycylia\tindari kurs\20190523_1848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14290"/>
            <a:ext cx="3394472" cy="4311673"/>
          </a:xfrm>
          <a:prstGeom prst="rect">
            <a:avLst/>
          </a:prstGeom>
          <a:noFill/>
        </p:spPr>
      </p:pic>
      <p:pic>
        <p:nvPicPr>
          <p:cNvPr id="6148" name="Picture 4" descr="G:\ZDJECIA SZKOLA\fotki sycylia\tindari kurs\20190523_192340_H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929042"/>
            <a:ext cx="5167210" cy="2571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14942" y="4929198"/>
            <a:ext cx="3328982" cy="725470"/>
          </a:xfrm>
        </p:spPr>
        <p:txBody>
          <a:bodyPr>
            <a:normAutofit fontScale="90000"/>
          </a:bodyPr>
          <a:lstStyle/>
          <a:p>
            <a:r>
              <a:rPr lang="pl-PL" sz="2800" dirty="0"/>
              <a:t>Uczestnictwo w sprzątaniu miasta</a:t>
            </a:r>
          </a:p>
        </p:txBody>
      </p:sp>
      <p:pic>
        <p:nvPicPr>
          <p:cNvPr id="7170" name="Picture 2" descr="G:\ZDJECIA PROJEKT\tindari kurs\20190521_180229_HD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7171" name="Picture 3" descr="G:\ZDJECIA PROJEKT\sycyliaPRIV\fotki sycylia\20190509_104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038600" cy="3028950"/>
          </a:xfrm>
          <a:prstGeom prst="rect">
            <a:avLst/>
          </a:prstGeom>
          <a:noFill/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795310" y="1509698"/>
            <a:ext cx="3328982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Kurs j. włoskiego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23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Calibri</vt:lpstr>
      <vt:lpstr>Motyw pakietu Office</vt:lpstr>
      <vt:lpstr>Ekonomik na Sycylii</vt:lpstr>
      <vt:lpstr>Tak pracujemy hotelach</vt:lpstr>
      <vt:lpstr>Prezentacja programu PowerPoint</vt:lpstr>
      <vt:lpstr>Tak gotujemy w restauracjach</vt:lpstr>
      <vt:lpstr>Tak zwiedzamy</vt:lpstr>
      <vt:lpstr>Zajęcia z gotowania</vt:lpstr>
      <vt:lpstr>Uczestnictwo w sprzątaniu miasta</vt:lpstr>
    </vt:vector>
  </TitlesOfParts>
  <Company>FSPDMaIS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Ekonomik na Sycylii</dc:title>
  <dc:creator>Darek</dc:creator>
  <cp:lastModifiedBy>Ewa Kufel</cp:lastModifiedBy>
  <cp:revision>5</cp:revision>
  <dcterms:created xsi:type="dcterms:W3CDTF">2021-01-01T19:16:22Z</dcterms:created>
  <dcterms:modified xsi:type="dcterms:W3CDTF">2021-01-07T14:33:43Z</dcterms:modified>
</cp:coreProperties>
</file>